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B89A3-53BD-4B25-B099-4D2903E12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58B7D-08DB-4996-B68D-ED01F1735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215AC-9364-4997-9E95-8C48D964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A4A49-60F7-49D7-BD0B-3ABD76B8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3322-B615-4300-A5BE-0386DE92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3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58F1-D545-478C-9F29-A392A329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7893C-11C4-4C12-B274-0BF9C1813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80315-7F7B-497F-B34B-6418EA63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0E8A-EA2F-47DB-A939-E0E3E426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CCDDE-884E-4CDB-A466-8A54C9EC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9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2EB40-8AB2-4B5B-9CDD-EB63FC909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EBC16-F1D0-4575-AC93-F3E9B636A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2416F-5AAF-4FBF-B51C-7C602903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DD04-3D65-4169-9360-C908C94C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E50F-318B-4617-BD8A-0F976103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3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0A41-14FC-4790-A4BF-49AFA84E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055F-E936-47B5-ACE8-50D59E707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E9E6F-6C22-4544-BBFB-883767D9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4EDA2-F6DE-42BD-BBB1-4D717D8A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6551D-9F11-4D48-A650-6D3B855A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9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671F-AB35-4759-9632-2EC17C4C2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9DF75-810D-42C5-902C-B5A400C6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4BA04-153D-4234-946E-CD9FBDEF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EAFA4-A5EB-4196-8E3E-74AF44E4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4BE3-63B2-42B1-A306-8FF603D0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4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C402-51C3-4892-83DB-E408AEAD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30DA6-35E5-4454-ADA2-296F192D9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854C4-117E-4958-AB63-0A2CB43FD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D1561-13AC-42ED-9166-FC582203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D3591-D3A4-4335-B88F-413B9009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AA0C7-AF05-4CA2-9E01-AE43D64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5F1C-E1C0-4B3A-B0E0-05125510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652CB-E15F-41D2-B257-BEC2E45E0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D9894-902A-4920-AABA-9F541AF71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201B3-AC27-460B-AE3A-7CD0E6115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21D69-7C3C-45A2-A5D0-B58DE4F89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FB228-E094-4B3A-9D19-545CF9A5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EB00B3-510D-480F-A853-8DF47B7D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712148-0A6E-4978-88F0-68F440E5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1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69BC-A9FB-44C4-B006-49FD9F6E7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0B126-C32C-4B60-A718-EC9AC813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5407-FCE4-4D56-BEB2-B319282A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818CE-9D9B-4102-928E-45436888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9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ED532-CA0F-4196-8900-F6B72F9D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F15F2-8623-4BAD-8061-3D4F7304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25436-3066-4A7E-A883-8E2AB6EE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3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CC00-EBD2-4DEB-8433-A818015D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B575-FB0F-4635-9A7B-91F79842C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58D9E-E989-433F-B7F7-414B4A613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5B541-EA28-4064-BEE7-F34AF59D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3D970-167E-49AF-8EE5-D892B1ED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FE597-8DEA-4171-9E39-E01A2267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0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B626-13CF-446C-A39B-2686B7CC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D7593-20CA-4CF1-8E1E-585F14A7E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807C6-B731-4336-8AA5-1086B9962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05A49-4F2E-4E18-9487-F7E67C48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C2CCD-CA5C-4B2D-913B-447AB685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59A26-825D-4160-B413-BDE81F4F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3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C6497-1553-4B01-925A-DCAB791E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DDDA7-4D8C-41FC-82B2-36A57AC93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9F680-ADF5-49D7-89C8-101D53062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AB37-AF40-473F-9B5B-750F8D5FB62B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AEA22-2534-4807-9D45-BBEB3A181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0BE-9F4D-486C-8F15-599C2F435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0588-F4BC-4B3B-BBB1-40AF12ACA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9F2117-0ADA-43CF-B2B8-CF9EDAFBB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277"/>
            <a:ext cx="9144000" cy="38273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Quotes for gates on Coombe Shute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56F0B8C-37CE-49E9-A170-5F94522886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432987"/>
              </p:ext>
            </p:extLst>
          </p:nvPr>
        </p:nvGraphicFramePr>
        <p:xfrm>
          <a:off x="1310081" y="257186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400" imgH="771480" progId="AcroExch.Document.DC">
                  <p:embed/>
                </p:oleObj>
              </mc:Choice>
              <mc:Fallback>
                <p:oleObj name="Acrobat Document" showAsIcon="1" r:id="rId2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0081" y="257186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4C89E44-29BE-4BEE-AE29-7225B2AD5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262" y="1072291"/>
            <a:ext cx="3497135" cy="1087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E0FD8D-E7BA-489D-9997-0E873BA10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4639112"/>
            <a:ext cx="3725454" cy="13338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22B197-841C-49B9-9E7A-6B1F7235B5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5440" y="1956743"/>
            <a:ext cx="4605553" cy="34046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DFDAD3-6D65-499D-B911-F1C6047B2B5D}"/>
              </a:ext>
            </a:extLst>
          </p:cNvPr>
          <p:cNvSpPr txBox="1"/>
          <p:nvPr/>
        </p:nvSpPr>
        <p:spPr>
          <a:xfrm>
            <a:off x="619402" y="5972917"/>
            <a:ext cx="229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Fitting supply only!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62EE65-9818-4E26-8668-29C58CC00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452" y="1442393"/>
            <a:ext cx="1905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4D6662-20DF-4014-9D44-A5449D8BAFC0}"/>
              </a:ext>
            </a:extLst>
          </p:cNvPr>
          <p:cNvSpPr txBox="1"/>
          <p:nvPr/>
        </p:nvSpPr>
        <p:spPr>
          <a:xfrm>
            <a:off x="9452994" y="2759287"/>
            <a:ext cx="219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£20 to remove</a:t>
            </a:r>
          </a:p>
          <a:p>
            <a:r>
              <a:rPr lang="en-GB" dirty="0"/>
              <a:t>£282 fit</a:t>
            </a:r>
          </a:p>
          <a:p>
            <a:r>
              <a:rPr lang="en-GB" dirty="0"/>
              <a:t>£156 big gate</a:t>
            </a:r>
          </a:p>
          <a:p>
            <a:r>
              <a:rPr lang="en-GB" dirty="0"/>
              <a:t>£85 small gate</a:t>
            </a:r>
          </a:p>
          <a:p>
            <a:r>
              <a:rPr lang="en-GB" dirty="0"/>
              <a:t>Total £543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5353A1-EB09-43F7-8794-647159C5BD80}"/>
              </a:ext>
            </a:extLst>
          </p:cNvPr>
          <p:cNvSpPr txBox="1"/>
          <p:nvPr/>
        </p:nvSpPr>
        <p:spPr>
          <a:xfrm>
            <a:off x="5246397" y="6254890"/>
            <a:ext cx="187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quote  Ex VAT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5B2BA3-C715-4AEC-9BF6-08CCDA966BDF}"/>
              </a:ext>
            </a:extLst>
          </p:cNvPr>
          <p:cNvSpPr txBox="1"/>
          <p:nvPr/>
        </p:nvSpPr>
        <p:spPr>
          <a:xfrm>
            <a:off x="9367272" y="6297867"/>
            <a:ext cx="187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quote  Ex VAT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909E7-E019-47C5-B1D3-BBCE11898C00}"/>
              </a:ext>
            </a:extLst>
          </p:cNvPr>
          <p:cNvSpPr txBox="1"/>
          <p:nvPr/>
        </p:nvSpPr>
        <p:spPr>
          <a:xfrm>
            <a:off x="838179" y="6336198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Including VAT</a:t>
            </a:r>
          </a:p>
        </p:txBody>
      </p:sp>
    </p:spTree>
    <p:extLst>
      <p:ext uri="{BB962C8B-B14F-4D97-AF65-F5344CB8AC3E}">
        <p14:creationId xmlns:p14="http://schemas.microsoft.com/office/powerpoint/2010/main" val="374343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Firth</dc:creator>
  <cp:lastModifiedBy>Paul Firth</cp:lastModifiedBy>
  <cp:revision>2</cp:revision>
  <dcterms:created xsi:type="dcterms:W3CDTF">2021-07-22T16:37:01Z</dcterms:created>
  <dcterms:modified xsi:type="dcterms:W3CDTF">2021-07-22T16:48:22Z</dcterms:modified>
</cp:coreProperties>
</file>