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6197"/>
  </p:normalViewPr>
  <p:slideViewPr>
    <p:cSldViewPr snapToGrid="0">
      <p:cViewPr varScale="1">
        <p:scale>
          <a:sx n="89" d="100"/>
          <a:sy n="89" d="100"/>
        </p:scale>
        <p:origin x="44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1963F6-BE29-FF4A-BB1B-8E1AE41BB699}"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4099778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963F6-BE29-FF4A-BB1B-8E1AE41BB699}"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381017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963F6-BE29-FF4A-BB1B-8E1AE41BB699}"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369045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963F6-BE29-FF4A-BB1B-8E1AE41BB699}"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142929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1963F6-BE29-FF4A-BB1B-8E1AE41BB699}"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294151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1963F6-BE29-FF4A-BB1B-8E1AE41BB699}" type="datetimeFigureOut">
              <a:rPr lang="en-US" smtClean="0"/>
              <a:t>10/2/22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2394419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1963F6-BE29-FF4A-BB1B-8E1AE41BB699}" type="datetimeFigureOut">
              <a:rPr lang="en-US" smtClean="0"/>
              <a:t>10/2/22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2287071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1963F6-BE29-FF4A-BB1B-8E1AE41BB699}" type="datetimeFigureOut">
              <a:rPr lang="en-US" smtClean="0"/>
              <a:t>10/2/22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376869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963F6-BE29-FF4A-BB1B-8E1AE41BB699}" type="datetimeFigureOut">
              <a:rPr lang="en-US" smtClean="0"/>
              <a:t>10/2/22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119873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01963F6-BE29-FF4A-BB1B-8E1AE41BB699}" type="datetimeFigureOut">
              <a:rPr lang="en-US" smtClean="0"/>
              <a:t>10/2/22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144679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01963F6-BE29-FF4A-BB1B-8E1AE41BB699}" type="datetimeFigureOut">
              <a:rPr lang="en-US" smtClean="0"/>
              <a:t>10/2/22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B5422-45B1-564E-8374-FBA88EB7F215}" type="slidenum">
              <a:rPr lang="en-US" smtClean="0"/>
              <a:t>‹#›</a:t>
            </a:fld>
            <a:endParaRPr lang="en-US"/>
          </a:p>
        </p:txBody>
      </p:sp>
    </p:spTree>
    <p:extLst>
      <p:ext uri="{BB962C8B-B14F-4D97-AF65-F5344CB8AC3E}">
        <p14:creationId xmlns:p14="http://schemas.microsoft.com/office/powerpoint/2010/main" val="51744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01963F6-BE29-FF4A-BB1B-8E1AE41BB699}" type="datetimeFigureOut">
              <a:rPr lang="en-US" smtClean="0"/>
              <a:t>10/2/22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3DB5422-45B1-564E-8374-FBA88EB7F215}" type="slidenum">
              <a:rPr lang="en-US" smtClean="0"/>
              <a:t>‹#›</a:t>
            </a:fld>
            <a:endParaRPr lang="en-US"/>
          </a:p>
        </p:txBody>
      </p:sp>
    </p:spTree>
    <p:extLst>
      <p:ext uri="{BB962C8B-B14F-4D97-AF65-F5344CB8AC3E}">
        <p14:creationId xmlns:p14="http://schemas.microsoft.com/office/powerpoint/2010/main" val="1117451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hilbolt1@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85E5B6-F96C-4EE2-9E4E-72E90BA57AE3}"/>
              </a:ext>
            </a:extLst>
          </p:cNvPr>
          <p:cNvSpPr txBox="1"/>
          <p:nvPr/>
        </p:nvSpPr>
        <p:spPr>
          <a:xfrm>
            <a:off x="94269" y="187606"/>
            <a:ext cx="6674176" cy="9510296"/>
          </a:xfrm>
          <a:prstGeom prst="rect">
            <a:avLst/>
          </a:prstGeom>
          <a:noFill/>
        </p:spPr>
        <p:txBody>
          <a:bodyPr wrap="square" rtlCol="0">
            <a:spAutoFit/>
          </a:bodyPr>
          <a:lstStyle/>
          <a:p>
            <a:pPr algn="ctr"/>
            <a:r>
              <a:rPr lang="en-US" sz="2000" b="1" u="sng" dirty="0">
                <a:solidFill>
                  <a:srgbClr val="FF0000"/>
                </a:solidFill>
              </a:rPr>
              <a:t>Stoke Gabriel Parish Council</a:t>
            </a:r>
          </a:p>
          <a:p>
            <a:pPr algn="ctr"/>
            <a:r>
              <a:rPr lang="en-US" sz="2400" b="1" u="sng" dirty="0">
                <a:solidFill>
                  <a:srgbClr val="FF0000"/>
                </a:solidFill>
              </a:rPr>
              <a:t>Ash Dieback Disease in Hoyle Copse</a:t>
            </a:r>
          </a:p>
          <a:p>
            <a:endParaRPr lang="en-US" sz="2000" dirty="0"/>
          </a:p>
          <a:p>
            <a:pPr algn="ctr"/>
            <a:r>
              <a:rPr lang="en-US" sz="2400" b="1" dirty="0">
                <a:solidFill>
                  <a:srgbClr val="FF0000"/>
                </a:solidFill>
              </a:rPr>
              <a:t>Please take extra care if you decide to enter the Corpse during high winds</a:t>
            </a:r>
          </a:p>
          <a:p>
            <a:endParaRPr lang="en-US" dirty="0"/>
          </a:p>
          <a:p>
            <a:r>
              <a:rPr lang="en-US" dirty="0"/>
              <a:t>Regrettably the majority of ash trees in Hoyle Copse are either dead or dying from Ash Dieback (Chalara.) This leaves the trees very brittle and prone to failure, especially in high winds.</a:t>
            </a:r>
          </a:p>
          <a:p>
            <a:endParaRPr lang="en-US" dirty="0"/>
          </a:p>
          <a:p>
            <a:r>
              <a:rPr lang="en-US" dirty="0"/>
              <a:t>A survey by a professional arboriculturist has taken place and many trees within striking distance of a path have been marked for felling. </a:t>
            </a:r>
          </a:p>
          <a:p>
            <a:endParaRPr lang="en-US" dirty="0"/>
          </a:p>
          <a:p>
            <a:r>
              <a:rPr lang="en-US" dirty="0"/>
              <a:t>Whilst tree-felling is taking place parts of the Copse will be closed to the public. </a:t>
            </a:r>
            <a:r>
              <a:rPr lang="en-US" b="1" dirty="0"/>
              <a:t>Please adhere to all path closure signs and instructions from the workforce</a:t>
            </a:r>
            <a:r>
              <a:rPr lang="en-US" dirty="0"/>
              <a:t>.</a:t>
            </a:r>
          </a:p>
          <a:p>
            <a:endParaRPr lang="en-US" dirty="0"/>
          </a:p>
          <a:p>
            <a:r>
              <a:rPr lang="en-US" dirty="0"/>
              <a:t>Over the past few years, the Hoyle Copse Volunteers have planted over 200 trees in the Corpse. We will continue to do so to help the woodland regenerate following this disastrous disease. The trees that we plant are predominately hazel, hawthorn and oak as recommended by Devon Wildlife Trust plus the Woodland Trust’s recommendation in preparation for climate change of oak (again), field maple and beech.</a:t>
            </a:r>
          </a:p>
          <a:p>
            <a:endParaRPr lang="en-US" dirty="0"/>
          </a:p>
          <a:p>
            <a:r>
              <a:rPr lang="en-US" dirty="0"/>
              <a:t>Following the tree felling, narrow sweeping clearings along the  western path will also be created and maintained. These are to form flight paths for birds and bats that feed on the wing and have been specifically requested by Devon Wildlife Trust on several of their visits to the Corpse.</a:t>
            </a:r>
            <a:br>
              <a:rPr lang="en-US" dirty="0"/>
            </a:br>
            <a:endParaRPr lang="en-US" dirty="0"/>
          </a:p>
          <a:p>
            <a:r>
              <a:rPr lang="en-US" dirty="0"/>
              <a:t>If you would like to join the Hoyle Corpse volunteers please contact:</a:t>
            </a:r>
          </a:p>
          <a:p>
            <a:r>
              <a:rPr lang="en-US" dirty="0"/>
              <a:t>Philip Bolt on   </a:t>
            </a:r>
            <a:r>
              <a:rPr lang="en-US" dirty="0">
                <a:hlinkClick r:id="rId2"/>
              </a:rPr>
              <a:t>philbolt1@gmail.com</a:t>
            </a:r>
            <a:r>
              <a:rPr lang="en-US" dirty="0"/>
              <a:t> or   07815 732159</a:t>
            </a:r>
          </a:p>
        </p:txBody>
      </p:sp>
    </p:spTree>
    <p:extLst>
      <p:ext uri="{BB962C8B-B14F-4D97-AF65-F5344CB8AC3E}">
        <p14:creationId xmlns:p14="http://schemas.microsoft.com/office/powerpoint/2010/main" val="4117750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TotalTime>
  <Words>263</Words>
  <Application>Microsoft Macintosh PowerPoint</Application>
  <PresentationFormat>A4 Paper (210x297 mm)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Bolt</dc:creator>
  <cp:lastModifiedBy>Phil Bolt</cp:lastModifiedBy>
  <cp:revision>5</cp:revision>
  <dcterms:created xsi:type="dcterms:W3CDTF">2022-09-26T13:33:29Z</dcterms:created>
  <dcterms:modified xsi:type="dcterms:W3CDTF">2022-10-02T16:10:39Z</dcterms:modified>
</cp:coreProperties>
</file>